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0" r:id="rId4"/>
    <p:sldId id="268" r:id="rId5"/>
    <p:sldId id="269" r:id="rId6"/>
    <p:sldId id="271" r:id="rId7"/>
    <p:sldId id="274" r:id="rId8"/>
    <p:sldId id="273" r:id="rId9"/>
    <p:sldId id="272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wmf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wmf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wmf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wmf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wmf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wmf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wmf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785942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Toys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Car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Blocks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Yoyo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Robot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Teddy bear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Doll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How many cars do you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 have three cars.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5" descr="C:\Users\Rich\Documents\eslkidsworld.com\clip art\Transportation\Cartoons (A - Ca)\Cartoon 03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2643182"/>
            <a:ext cx="2798753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5" descr="C:\Users\Rich\Documents\eslkidsworld.com\clip art\Transportation\Cartoons (A - Ca)\Cartoon 03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86116" y="2643182"/>
            <a:ext cx="2798753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5" descr="C:\Users\Rich\Documents\eslkidsworld.com\clip art\Transportation\Cartoons (A - Ca)\Cartoon 030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072198" y="2714620"/>
            <a:ext cx="2798753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How many </a:t>
            </a:r>
            <a:r>
              <a:rPr lang="en-GB" altLang="en-US" dirty="0" smtClean="0">
                <a:latin typeface="Comic Sans MS" pitchFamily="66" charset="0"/>
              </a:rPr>
              <a:t>teddy bear</a:t>
            </a:r>
            <a:r>
              <a:rPr lang="en-GB" altLang="en-US" dirty="0" smtClean="0">
                <a:latin typeface="Comic Sans MS" pitchFamily="66" charset="0"/>
              </a:rPr>
              <a:t>s do you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 have three teddy bears.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Kids' Stuff\Toys (Sl - Z)\Teddy Bear 4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2357430"/>
            <a:ext cx="1622425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Rich\Documents\eslkidsworld.com\clip art\Kids' Stuff\Toys (Sl - Z)\Teddy Bear 4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2357430"/>
            <a:ext cx="1622425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Users\Rich\Documents\eslkidsworld.com\clip art\Kids' Stuff\Toys (Sl - Z)\Teddy Bear 44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858016" y="2357430"/>
            <a:ext cx="1622425" cy="229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How many </a:t>
            </a:r>
            <a:r>
              <a:rPr lang="en-GB" altLang="en-US" dirty="0" smtClean="0">
                <a:latin typeface="Comic Sans MS" pitchFamily="66" charset="0"/>
              </a:rPr>
              <a:t>doll</a:t>
            </a:r>
            <a:r>
              <a:rPr lang="en-GB" altLang="en-US" dirty="0" smtClean="0">
                <a:latin typeface="Comic Sans MS" pitchFamily="66" charset="0"/>
              </a:rPr>
              <a:t>s do you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 have four dolls.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9" name="Picture 8" descr="C:\Users\Rich\Documents\eslkidsworld.com\clip art\Kids' Stuff\Toys (K - Sk)\Rag Doll - Girl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7224" y="2786058"/>
            <a:ext cx="118745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C:\Users\Rich\Documents\eslkidsworld.com\clip art\Kids' Stuff\Toys (K - Sk)\Rag Doll - Girl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2857496"/>
            <a:ext cx="118745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Rich\Documents\eslkidsworld.com\clip art\Kids' Stuff\Toys (K - Sk)\Rag Doll - Girl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214942" y="2857496"/>
            <a:ext cx="118745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C:\Users\Rich\Documents\eslkidsworld.com\clip art\Kids' Stuff\Toys (K - Sk)\Rag Doll - Girl 2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215206" y="2786058"/>
            <a:ext cx="1187450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How many </a:t>
            </a:r>
            <a:r>
              <a:rPr lang="en-GB" altLang="en-US" dirty="0" smtClean="0">
                <a:latin typeface="Comic Sans MS" pitchFamily="66" charset="0"/>
              </a:rPr>
              <a:t>robot</a:t>
            </a:r>
            <a:r>
              <a:rPr lang="en-GB" altLang="en-US" dirty="0" smtClean="0">
                <a:latin typeface="Comic Sans MS" pitchFamily="66" charset="0"/>
              </a:rPr>
              <a:t>s do you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 have one robot.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Kids' Stuff\Toys (K - Sk)\Robot 6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14678" y="2071678"/>
            <a:ext cx="2552700" cy="279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How many </a:t>
            </a:r>
            <a:r>
              <a:rPr lang="en-GB" altLang="en-US" dirty="0" smtClean="0">
                <a:latin typeface="Comic Sans MS" pitchFamily="66" charset="0"/>
              </a:rPr>
              <a:t>ball</a:t>
            </a:r>
            <a:r>
              <a:rPr lang="en-GB" altLang="en-US" dirty="0" smtClean="0">
                <a:latin typeface="Comic Sans MS" pitchFamily="66" charset="0"/>
              </a:rPr>
              <a:t>s do you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 have two balls.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Kids' Stuff\Toys (A - J)\Beach Ball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28860" y="2571744"/>
            <a:ext cx="16859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Rich\Documents\eslkidsworld.com\clip art\Kids' Stuff\Toys (A - J)\Beach Ball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72066" y="2571744"/>
            <a:ext cx="168592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How many buses do you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 have three buses.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Kids' Stuff\Toys (A - J)\Bus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2928934"/>
            <a:ext cx="2100262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Rich\Documents\eslkidsworld.com\clip art\Kids' Stuff\Toys (A - J)\Bus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500430" y="3000372"/>
            <a:ext cx="2100262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C:\Users\Rich\Documents\eslkidsworld.com\clip art\Kids' Stuff\Toys (A - J)\Bus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357950" y="3071810"/>
            <a:ext cx="2100262" cy="1411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How many </a:t>
            </a:r>
            <a:r>
              <a:rPr lang="en-GB" altLang="en-US" dirty="0" smtClean="0">
                <a:latin typeface="Comic Sans MS" pitchFamily="66" charset="0"/>
              </a:rPr>
              <a:t>block</a:t>
            </a:r>
            <a:r>
              <a:rPr lang="en-GB" altLang="en-US" dirty="0" smtClean="0">
                <a:latin typeface="Comic Sans MS" pitchFamily="66" charset="0"/>
              </a:rPr>
              <a:t>s do you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 have six blocks.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Kids' Stuff\Toys (A - J)\Blocks 0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00100" y="2143116"/>
            <a:ext cx="3143271" cy="264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C:\Users\Rich\Documents\eslkidsworld.com\clip art\Kids' Stuff\Toys (A - J)\Blocks 05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929190" y="2143116"/>
            <a:ext cx="3143271" cy="26452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suction.wav" builtIn="1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571500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How many </a:t>
            </a:r>
            <a:r>
              <a:rPr lang="en-GB" altLang="en-US" dirty="0" smtClean="0">
                <a:latin typeface="Comic Sans MS" pitchFamily="66" charset="0"/>
              </a:rPr>
              <a:t>kite</a:t>
            </a:r>
            <a:r>
              <a:rPr lang="en-GB" altLang="en-US" dirty="0" smtClean="0">
                <a:latin typeface="Comic Sans MS" pitchFamily="66" charset="0"/>
              </a:rPr>
              <a:t>s do you have?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I have one kite.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pic>
        <p:nvPicPr>
          <p:cNvPr id="7" name="Picture 6" descr="C:\Users\Rich\Documents\eslkidsworld.com\clip art\Kids' Stuff\Toys (K - Sk)\Kite 23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00298" y="2357430"/>
            <a:ext cx="3682990" cy="2212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</TotalTime>
  <Words>149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Toys</vt:lpstr>
      <vt:lpstr>How many cars do you have?</vt:lpstr>
      <vt:lpstr>How many teddy bears do you have?</vt:lpstr>
      <vt:lpstr>How many dolls do you have?</vt:lpstr>
      <vt:lpstr>How many robots do you have?</vt:lpstr>
      <vt:lpstr>How many balls do you have?</vt:lpstr>
      <vt:lpstr>How many buses do you have?</vt:lpstr>
      <vt:lpstr>How many blocks do you have?</vt:lpstr>
      <vt:lpstr>How many kites do you have?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Toys</dc:title>
  <dc:creator>ESL Puzzles</dc:creator>
  <cp:lastModifiedBy>Richard</cp:lastModifiedBy>
  <cp:revision>36</cp:revision>
  <dcterms:created xsi:type="dcterms:W3CDTF">2020-03-09T01:59:01Z</dcterms:created>
  <dcterms:modified xsi:type="dcterms:W3CDTF">2020-03-22T07:16:03Z</dcterms:modified>
</cp:coreProperties>
</file>